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76" r:id="rId3"/>
    <p:sldId id="267" r:id="rId4"/>
    <p:sldId id="274" r:id="rId5"/>
    <p:sldId id="260" r:id="rId6"/>
    <p:sldId id="273" r:id="rId7"/>
    <p:sldId id="275" r:id="rId8"/>
    <p:sldId id="27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70C0"/>
    <a:srgbClr val="F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5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5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0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7A63E0-329E-4879-ADA1-BA4ADE6792E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5304278"/>
            <a:chOff x="0" y="0"/>
            <a:chExt cx="12192000" cy="7025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522323"/>
              <a:ext cx="12192000" cy="550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endPara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GIÁO ÁN ONLINE</a:t>
              </a:r>
            </a:p>
            <a:p>
              <a:pPr algn="ctr">
                <a:lnSpc>
                  <a:spcPct val="250000"/>
                </a:lnSpc>
              </a:pPr>
              <a:r>
                <a:rPr lang="en-US" sz="4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TIN HỌC 7</a:t>
              </a:r>
              <a:endPara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5423" y="1777287"/>
            <a:ext cx="939191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kiến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cũ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Nêu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thao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tác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điều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chỉnh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độ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rộng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cột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, </a:t>
            </a:r>
            <a:r>
              <a:rPr lang="en-US" altLang="en-US" sz="3000" b="1" dirty="0" err="1">
                <a:solidFill>
                  <a:srgbClr val="537D0B">
                    <a:lumMod val="50000"/>
                  </a:srgbClr>
                </a:solidFill>
              </a:rPr>
              <a:t>độ</a:t>
            </a:r>
            <a:r>
              <a:rPr lang="en-US" altLang="en-US" sz="3000" b="1" dirty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>
                <a:solidFill>
                  <a:srgbClr val="537D0B">
                    <a:lumMod val="50000"/>
                  </a:srgbClr>
                </a:solidFill>
              </a:rPr>
              <a:t>cao</a:t>
            </a:r>
            <a:r>
              <a:rPr lang="en-US" altLang="en-US" sz="3000" b="1" dirty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>
                <a:solidFill>
                  <a:srgbClr val="537D0B">
                    <a:lumMod val="50000"/>
                  </a:srgbClr>
                </a:solidFill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thao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tác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chèn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thêm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,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thao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tác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xóa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hoặc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7" name="Horizontal Scroll 16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8485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85175" y="2014642"/>
            <a:ext cx="4253247" cy="9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42753" y="2875218"/>
            <a:ext cx="911824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</a:t>
            </a: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được các thao tác điều chỉnh độ rộng cột, độ cao hàng cho hợp lí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được các thao tác chèn thêm hoặc xóa cột và hàng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3" name="Horizontal Scroll 12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5041" y="1775865"/>
            <a:ext cx="7578042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độ rộng cột và độ cao hàng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4486" y="2577003"/>
            <a:ext cx="4715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Nhìn vào bảng điểm bên trái hãy nêu nhận xét cho cột B và hàng 1.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409779"/>
            <a:ext cx="6040192" cy="43091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38554" y="4506685"/>
            <a:ext cx="4715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nêu cách để điều chỉnh cho cột B và hàng 1.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9" name="Horizontal Scroll 18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103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387922" y="37803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77594" y="2823191"/>
            <a:ext cx="990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vào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biên phải của tên cột B.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446" y="4837464"/>
            <a:ext cx="8786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Kéo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lên/ xuống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độ cao của hàng.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62544" y="1801055"/>
            <a:ext cx="7578042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độ rộng cột và độ cao hàng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6844" y="3739763"/>
            <a:ext cx="5241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điều chỉnh độ </a:t>
            </a:r>
            <a:r>
              <a:rPr lang="nl-NL" sz="28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hàng 1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227" y="2368586"/>
            <a:ext cx="521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điều chỉnh độ rộng </a:t>
            </a:r>
            <a:r>
              <a:rPr lang="nl-NL" sz="28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B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2" name="Horizontal Scroll 21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77594" y="4232622"/>
            <a:ext cx="8163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vào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biên dưới của hàng 1.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446" y="3264760"/>
            <a:ext cx="9999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Kéo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qua phải để mở rộng cột B cho phù hợp với dữ liệu.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  <p:bldP spid="19" grpId="0"/>
      <p:bldP spid="15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28831" y="1647075"/>
            <a:ext cx="7346223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thêm hoặc xóa cột và hàng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1" y="2647246"/>
            <a:ext cx="289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30" y="2240315"/>
            <a:ext cx="6833316" cy="43128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81246" y="3293710"/>
            <a:ext cx="4169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Chèn thêm cột Tin học trước cột Vật lí.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1246" y="2315441"/>
            <a:ext cx="3828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dữ liệu như hình hãy nêu cách để: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6" name="Horizontal Scroll 25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066219" y="4205962"/>
            <a:ext cx="4169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thêm một hàng trống dưới hàng Bảng điểm lớp 7A.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17" grpId="0"/>
      <p:bldP spid="1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28831" y="1647075"/>
            <a:ext cx="7346223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thêm hoặc xóa cột và hàng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1" y="2647246"/>
            <a:ext cx="289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8198" y="2647246"/>
            <a:ext cx="4918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cột Vật lí.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8198" y="3117009"/>
            <a:ext cx="8691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lệnh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dải lệnh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6905" y="2211295"/>
            <a:ext cx="697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Để chèn </a:t>
            </a:r>
            <a:r>
              <a:rPr lang="nl-NL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cột </a:t>
            </a:r>
            <a:r>
              <a:rPr lang="nl-NL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trước cột Vật lí: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0" name="Horizontal Scroll 19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08198" y="4484476"/>
            <a:ext cx="3488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chọn hàng 2.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198" y="4954239"/>
            <a:ext cx="8691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lệnh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dải lệnh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6905" y="4048525"/>
            <a:ext cx="1025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Để chèn </a:t>
            </a:r>
            <a:r>
              <a:rPr lang="nl-NL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nl-NL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hàng trống bên dưới hàng Bảng điểm lớp 7A: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376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5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5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7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3" grpId="0"/>
      <p:bldP spid="21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28831" y="1647075"/>
            <a:ext cx="7346223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nl-NL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Chèn thêm hoặc xóa cột và hàng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1" y="2647246"/>
            <a:ext cx="289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85718" y="2708801"/>
            <a:ext cx="2905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nl-N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 Toán.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37233" y="3302046"/>
            <a:ext cx="420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lệnh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dải lệnh </a:t>
            </a: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04758" y="2185581"/>
            <a:ext cx="7277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nl-NL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thao tác để x</a:t>
            </a:r>
            <a:r>
              <a:rPr kumimoji="0" lang="nl-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óa</a:t>
            </a:r>
            <a:r>
              <a:rPr kumimoji="0" lang="nl-NL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 </a:t>
            </a:r>
            <a:r>
              <a:rPr lang="nl-NL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nl-NL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bảng điểm?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7" name="Horizontal Scroll 16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47246"/>
            <a:ext cx="6833316" cy="43128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9775" y="1927281"/>
            <a:ext cx="1836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Dặn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dò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67133" y="2704015"/>
            <a:ext cx="7866185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Xem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lại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nội</a:t>
            </a:r>
            <a:r>
              <a:rPr lang="en-US" dirty="0" smtClean="0">
                <a:solidFill>
                  <a:srgbClr val="0070C0"/>
                </a:solidFill>
              </a:rPr>
              <a:t> dung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nl-NL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nl-NL" dirty="0" smtClean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r>
              <a:rPr lang="nl-NL" dirty="0" smtClean="0">
                <a:solidFill>
                  <a:srgbClr val="0070C0"/>
                </a:solidFill>
              </a:rPr>
              <a:t>Xem trước phần tiếp theo bài 5.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693" y="6248400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0" name="Horizontal Scroll 9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thực hành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6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1429</TotalTime>
  <Words>462</Words>
  <Application>Microsoft Office PowerPoint</Application>
  <PresentationFormat>Widescreen</PresentationFormat>
  <Paragraphs>51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 Mobile</dc:creator>
  <cp:lastModifiedBy>Viet Mobile</cp:lastModifiedBy>
  <cp:revision>126</cp:revision>
  <dcterms:created xsi:type="dcterms:W3CDTF">2021-09-04T04:45:41Z</dcterms:created>
  <dcterms:modified xsi:type="dcterms:W3CDTF">2021-12-09T13:26:36Z</dcterms:modified>
</cp:coreProperties>
</file>